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D03-7C59-48BD-BD9D-BFF40498FC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02C4-21F4-4E64-BAE5-E99A548B32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2777-C992-41F5-9586-ED7B8261C3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86742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Проживаем самоизоляцию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учеников 2 -  4классов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786322"/>
            <a:ext cx="4772036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  высшей категории Сорока Наталья Анатольевна АНО СОШ «Ор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4" name="Рисунок 3" descr="ученик с родител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71810"/>
            <a:ext cx="3327660" cy="3367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8680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Здравствуйте, уважаемые родители!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вокруг самоизоляции стала большим испытанием для всех. Некоторые взрослые люди переживают её остро.  Стоит ли говорить, что детям ещё сложнее. Это связано с тем, что любая нестандартная ситуация требует мобилизации всех адаптационных возможностей.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проявляется в нескольких сферах: физической (на уровне организма), психологической (на уровне психики), социальной (на уровне контактов с окружающими).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001056" cy="5357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Основное напряжение у детей и взрослых связано с тем, что достаточно резко изменился привычный уклад и ритм жизни.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нашим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прожить непростые времена без сильного стресса важно постараться вернуть, по-возможности, привычные правила, традиции, ритуалы. Вместе с тем, привнести необходимые изменения, чтобы тренировать свои адаптационные возможности и возможности ваших детей.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86834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Вот несколько простых рекомендаций, которые могут помочь: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972452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Спокойствие, только спокойствие!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Старайтесь сохранять своё самообладание. Вы волнуетесь, а ребёнок волнуется ещё больше.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минуточку…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любой непонятной ситуации не старайтесь дать ответ или незамедлительно действовать. Скажите себе (и окружающим): «Мне нужна минута подумать».Возьмите паузу, подумайте или переключитесь на что-нибудь. А потом вернитесь и обдумайте ещё раз.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Контроль! Нет?! Мудрое руководство!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Не старайтесь тотально контролировать занятость подростка. Это только спровоцирует конфликты. Полезно будет обсуждать планы на предстоящий день, особенно вопросы использования общих территорий и ресурсов, а так же совместной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работы. Например: «К 18 часам мне нужен компьютер, ты уже закончишь»? «Мне будет нужна твоя помощь в приготовлении ужина, а чем могу помочь тебе я»? Это даст возможность подростку почувствовать себя самостоятельным, нужным и сохранять контакт с членами семьи.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ростки с книг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71942"/>
            <a:ext cx="2933705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14366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Поговори со мною, мама …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Предусмотрите в своём графике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времени для разговора «по душам» о том, что происходит, что чувствует ребёнок, о чём он думает, что его беспокоит.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000372"/>
            <a:ext cx="3342148" cy="283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Совместный отдых.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выходные важно продумать совместное развлечение. Причём поручите это дело подростку.  Так вы поднимите его энтузиазм и уверенность в себе. Можно договориться , что в один выходной развлечение на вкус ребёнка, а в другое на вкус родителей или других членов семьи.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429001"/>
            <a:ext cx="2596180" cy="22860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-  тоже люди.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Старайтесь каждый день или в два дня раз найти время и место, чтобы побыть наедине с собой. Для этого и нужен распорядок дня. Дайте себе возможность 15-20 минут почитать, принять ванну, просто прилечь, послушать музыку. Хорошо, если возможность уединиться ненадолго у каждого члена семьи.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829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Всё проходит, пойдёт и это!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встретимся снова с вами и нашими учениками для новых побед и успехов!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Готовы принять ваши предложения и пожелания.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Обращайтесь за индивидуальными консультациями.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Будем рады вам помочь!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470</Words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Проживаем самоизоляцию  без стресса Рекомендации для родителей  учеников 2 -  4классов</vt:lpstr>
      <vt:lpstr>Слайд 2</vt:lpstr>
      <vt:lpstr>Слайд 3</vt:lpstr>
      <vt:lpstr>Вот несколько простых рекомендаций, которые могут помочь:</vt:lpstr>
      <vt:lpstr>Слайд 5</vt:lpstr>
      <vt:lpstr>Слайд 6</vt:lpstr>
      <vt:lpstr>    Совместный отдых. В  выходные важно продумать совместное развлечение. Причём поручите это дело подростку.  Так вы поднимите его энтузиазм и уверенность в себе. Можно договориться , что в один выходной развлечение на вкус ребёнка, а в другое на вкус родителей или других членов семьи.          </vt:lpstr>
      <vt:lpstr>Слайд 8</vt:lpstr>
      <vt:lpstr> Всё проходит, пойдёт и это! Мы встретимся снова с вами и нашими учениками для новых побед и успехов!  Готовы принять ваши предложения и пожелания.  Обращайтесь за индивидуальными консультациями.  Будем рады вам помочь!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Проживаем самоизоляцию без стресса Рекомендации для родителей  учеников 2 -  4классов</dc:title>
  <dc:creator>User</dc:creator>
  <cp:lastModifiedBy>User</cp:lastModifiedBy>
  <cp:revision>5</cp:revision>
  <dcterms:created xsi:type="dcterms:W3CDTF">2020-04-06T08:13:07Z</dcterms:created>
  <dcterms:modified xsi:type="dcterms:W3CDTF">2020-04-14T20:07:23Z</dcterms:modified>
</cp:coreProperties>
</file>